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070363-0A0A-41DB-A1D2-54665778604F}" v="11" dt="2023-11-29T12:29:34.6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B2070363-0A0A-41DB-A1D2-54665778604F}"/>
    <pc:docChg chg="undo custSel modSld">
      <pc:chgData name="Fragozo, Jose Gregorio" userId="87f65175-c48f-43b8-9d9c-b027855f7759" providerId="ADAL" clId="{B2070363-0A0A-41DB-A1D2-54665778604F}" dt="2023-11-29T12:30:09.429" v="571" actId="1076"/>
      <pc:docMkLst>
        <pc:docMk/>
      </pc:docMkLst>
      <pc:sldChg chg="addSp modSp mod">
        <pc:chgData name="Fragozo, Jose Gregorio" userId="87f65175-c48f-43b8-9d9c-b027855f7759" providerId="ADAL" clId="{B2070363-0A0A-41DB-A1D2-54665778604F}" dt="2023-11-29T12:30:09.429" v="571" actId="1076"/>
        <pc:sldMkLst>
          <pc:docMk/>
          <pc:sldMk cId="762042272" sldId="280"/>
        </pc:sldMkLst>
        <pc:spChg chg="mod">
          <ac:chgData name="Fragozo, Jose Gregorio" userId="87f65175-c48f-43b8-9d9c-b027855f7759" providerId="ADAL" clId="{B2070363-0A0A-41DB-A1D2-54665778604F}" dt="2023-11-29T11:19:17.501" v="3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Fragozo, Jose Gregorio" userId="87f65175-c48f-43b8-9d9c-b027855f7759" providerId="ADAL" clId="{B2070363-0A0A-41DB-A1D2-54665778604F}" dt="2023-11-29T12:28:35.795" v="209" actId="1076"/>
          <ac:spMkLst>
            <pc:docMk/>
            <pc:sldMk cId="762042272" sldId="280"/>
            <ac:spMk id="9" creationId="{29C3A24D-7CE2-2BBB-6665-E2F651B44512}"/>
          </ac:spMkLst>
        </pc:spChg>
        <pc:spChg chg="add mod">
          <ac:chgData name="Fragozo, Jose Gregorio" userId="87f65175-c48f-43b8-9d9c-b027855f7759" providerId="ADAL" clId="{B2070363-0A0A-41DB-A1D2-54665778604F}" dt="2023-11-29T12:28:57.415" v="255" actId="20577"/>
          <ac:spMkLst>
            <pc:docMk/>
            <pc:sldMk cId="762042272" sldId="280"/>
            <ac:spMk id="10" creationId="{0539AACA-74C3-71F9-1156-F4CC55A839D8}"/>
          </ac:spMkLst>
        </pc:spChg>
        <pc:spChg chg="add mod">
          <ac:chgData name="Fragozo, Jose Gregorio" userId="87f65175-c48f-43b8-9d9c-b027855f7759" providerId="ADAL" clId="{B2070363-0A0A-41DB-A1D2-54665778604F}" dt="2023-11-29T12:29:47.528" v="503" actId="1037"/>
          <ac:spMkLst>
            <pc:docMk/>
            <pc:sldMk cId="762042272" sldId="280"/>
            <ac:spMk id="11" creationId="{2641E8DD-D0DD-32F6-58D1-5D7A18FE099B}"/>
          </ac:spMkLst>
        </pc:spChg>
        <pc:spChg chg="add mod">
          <ac:chgData name="Fragozo, Jose Gregorio" userId="87f65175-c48f-43b8-9d9c-b027855f7759" providerId="ADAL" clId="{B2070363-0A0A-41DB-A1D2-54665778604F}" dt="2023-11-29T12:30:09.429" v="571" actId="1076"/>
          <ac:spMkLst>
            <pc:docMk/>
            <pc:sldMk cId="762042272" sldId="280"/>
            <ac:spMk id="12" creationId="{322FB176-CD99-1F81-5B0E-987FACF6CFBB}"/>
          </ac:spMkLst>
        </pc:spChg>
        <pc:graphicFrameChg chg="mod modGraphic">
          <ac:chgData name="Fragozo, Jose Gregorio" userId="87f65175-c48f-43b8-9d9c-b027855f7759" providerId="ADAL" clId="{B2070363-0A0A-41DB-A1D2-54665778604F}" dt="2023-11-29T11:26:30.771" v="144" actId="20577"/>
          <ac:graphicFrameMkLst>
            <pc:docMk/>
            <pc:sldMk cId="762042272" sldId="280"/>
            <ac:graphicFrameMk id="3" creationId="{8D0C2136-26F7-4E37-7E22-9EED565FE38D}"/>
          </ac:graphicFrameMkLst>
        </pc:graphicFrameChg>
        <pc:picChg chg="add mod">
          <ac:chgData name="Fragozo, Jose Gregorio" userId="87f65175-c48f-43b8-9d9c-b027855f7759" providerId="ADAL" clId="{B2070363-0A0A-41DB-A1D2-54665778604F}" dt="2023-11-29T12:27:54.602" v="178" actId="1076"/>
          <ac:picMkLst>
            <pc:docMk/>
            <pc:sldMk cId="762042272" sldId="280"/>
            <ac:picMk id="2" creationId="{00000000-0008-0000-0000-000002000000}"/>
          </ac:picMkLst>
        </pc:picChg>
        <pc:picChg chg="add mod">
          <ac:chgData name="Fragozo, Jose Gregorio" userId="87f65175-c48f-43b8-9d9c-b027855f7759" providerId="ADAL" clId="{B2070363-0A0A-41DB-A1D2-54665778604F}" dt="2023-11-29T12:29:33" v="368" actId="1076"/>
          <ac:picMkLst>
            <pc:docMk/>
            <pc:sldMk cId="762042272" sldId="280"/>
            <ac:picMk id="6" creationId="{1326A63C-F122-1301-5F3A-0CEB578A1D5D}"/>
          </ac:picMkLst>
        </pc:picChg>
        <pc:picChg chg="add mod">
          <ac:chgData name="Fragozo, Jose Gregorio" userId="87f65175-c48f-43b8-9d9c-b027855f7759" providerId="ADAL" clId="{B2070363-0A0A-41DB-A1D2-54665778604F}" dt="2023-11-29T12:27:53.820" v="177" actId="1076"/>
          <ac:picMkLst>
            <pc:docMk/>
            <pc:sldMk cId="762042272" sldId="280"/>
            <ac:picMk id="7" creationId="{6011B93C-F493-8B61-18E4-0DDCD0CE17E7}"/>
          </ac:picMkLst>
        </pc:picChg>
        <pc:picChg chg="add mod">
          <ac:chgData name="Fragozo, Jose Gregorio" userId="87f65175-c48f-43b8-9d9c-b027855f7759" providerId="ADAL" clId="{B2070363-0A0A-41DB-A1D2-54665778604F}" dt="2023-11-29T12:27:36.996" v="169" actId="1076"/>
          <ac:picMkLst>
            <pc:docMk/>
            <pc:sldMk cId="762042272" sldId="280"/>
            <ac:picMk id="8" creationId="{69C86528-8B83-C244-13B4-D6E93510DC52}"/>
          </ac:picMkLst>
        </pc:picChg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11/29/2023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11/29/2023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 No. 452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D0C2136-26F7-4E37-7E22-9EED565F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643484"/>
              </p:ext>
            </p:extLst>
          </p:nvPr>
        </p:nvGraphicFramePr>
        <p:xfrm>
          <a:off x="873457" y="702860"/>
          <a:ext cx="6994477" cy="1153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9900">
                  <a:extLst>
                    <a:ext uri="{9D8B030D-6E8A-4147-A177-3AD203B41FA5}">
                      <a16:colId xmlns:a16="http://schemas.microsoft.com/office/drawing/2014/main" val="4241321879"/>
                    </a:ext>
                  </a:extLst>
                </a:gridCol>
                <a:gridCol w="1308000">
                  <a:extLst>
                    <a:ext uri="{9D8B030D-6E8A-4147-A177-3AD203B41FA5}">
                      <a16:colId xmlns:a16="http://schemas.microsoft.com/office/drawing/2014/main" val="1413389278"/>
                    </a:ext>
                  </a:extLst>
                </a:gridCol>
                <a:gridCol w="1906577">
                  <a:extLst>
                    <a:ext uri="{9D8B030D-6E8A-4147-A177-3AD203B41FA5}">
                      <a16:colId xmlns:a16="http://schemas.microsoft.com/office/drawing/2014/main" val="694911719"/>
                    </a:ext>
                  </a:extLst>
                </a:gridCol>
              </a:tblGrid>
              <a:tr h="18047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PEDIDO DE INSUMO PARA CAMIONETAS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249341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dirty="0">
                          <a:effectLst/>
                        </a:rPr>
                        <a:t>DESCRIPCION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REQUISICION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OBSERVACIONES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538996316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AMBIENTADORES GLADE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1550837147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BOMBILLOS PARA BUGGY (1 CONTACTO)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784864860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BOMBILOS ALTA Y BAJA (H4)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667999458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PLUMILLAS DE 24”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3142289925"/>
                  </a:ext>
                </a:extLst>
              </a:tr>
              <a:tr h="162226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PLUMILLAS DE 16”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147" marR="6147" marT="61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147" marR="6147" marT="6147" marB="0" anchor="b"/>
                </a:tc>
                <a:extLst>
                  <a:ext uri="{0D108BD9-81ED-4DB2-BD59-A6C34878D82A}">
                    <a16:rowId xmlns:a16="http://schemas.microsoft.com/office/drawing/2014/main" val="2061711918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57" y="2545062"/>
            <a:ext cx="1244577" cy="18537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326A63C-F122-1301-5F3A-0CEB578A1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822754" y="3032593"/>
            <a:ext cx="2090360" cy="116867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9C86528-8B83-C244-13B4-D6E93510D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854" y="2669365"/>
            <a:ext cx="1710928" cy="168687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011B93C-F493-8B61-18E4-0DDCD0CE1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6295" y="2571750"/>
            <a:ext cx="2108019" cy="180036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9C3A24D-7CE2-2BBB-6665-E2F651B44512}"/>
              </a:ext>
            </a:extLst>
          </p:cNvPr>
          <p:cNvSpPr txBox="1"/>
          <p:nvPr/>
        </p:nvSpPr>
        <p:spPr>
          <a:xfrm>
            <a:off x="768623" y="2310982"/>
            <a:ext cx="1454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39AACA-74C3-71F9-1156-F4CC55A839D8}"/>
              </a:ext>
            </a:extLst>
          </p:cNvPr>
          <p:cNvSpPr txBox="1"/>
          <p:nvPr/>
        </p:nvSpPr>
        <p:spPr>
          <a:xfrm>
            <a:off x="2729352" y="2310982"/>
            <a:ext cx="18053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BOMBILLO PARA BUGGY NARVA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641E8DD-D0DD-32F6-58D1-5D7A18FE099B}"/>
              </a:ext>
            </a:extLst>
          </p:cNvPr>
          <p:cNvSpPr txBox="1"/>
          <p:nvPr/>
        </p:nvSpPr>
        <p:spPr>
          <a:xfrm>
            <a:off x="4785620" y="2313254"/>
            <a:ext cx="19960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BOMBILLO ALTAS Y BAJA H4 NARVA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2FB176-CD99-1F81-5B0E-987FACF6CFBB}"/>
              </a:ext>
            </a:extLst>
          </p:cNvPr>
          <p:cNvSpPr txBox="1"/>
          <p:nvPr/>
        </p:nvSpPr>
        <p:spPr>
          <a:xfrm>
            <a:off x="7305803" y="2303468"/>
            <a:ext cx="1146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PLUMILLAS BOSCH</a:t>
            </a:r>
          </a:p>
        </p:txBody>
      </p:sp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1373</TotalTime>
  <Words>61</Words>
  <Application>Microsoft Office PowerPoint</Application>
  <PresentationFormat>Presentación en pantalla (16:9)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Trebuchet MS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91</cp:revision>
  <cp:lastPrinted>2015-01-07T19:56:48Z</cp:lastPrinted>
  <dcterms:created xsi:type="dcterms:W3CDTF">2015-01-19T21:53:15Z</dcterms:created>
  <dcterms:modified xsi:type="dcterms:W3CDTF">2023-11-29T12:30:09Z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